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4"/>
    <p:sldMasterId id="2147483648" r:id="rId5"/>
    <p:sldMasterId id="2147483669" r:id="rId6"/>
    <p:sldMasterId id="2147483653" r:id="rId7"/>
  </p:sldMasterIdLst>
  <p:notesMasterIdLst>
    <p:notesMasterId r:id="rId14"/>
  </p:notesMasterIdLst>
  <p:sldIdLst>
    <p:sldId id="262" r:id="rId8"/>
    <p:sldId id="263" r:id="rId9"/>
    <p:sldId id="270" r:id="rId10"/>
    <p:sldId id="271" r:id="rId11"/>
    <p:sldId id="272" r:id="rId12"/>
    <p:sldId id="26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B140515-850C-A476-A26C-67933BE8F12E}" name="Louisa M. Searle" initials="LS" userId="S::louisa@firstgive.co.uk::bf6f98f5-3495-41a2-b727-5ac5f5eaff76" providerId="AD"/>
  <p188:author id="{D994BFFF-0E82-DF55-CD42-15CDC5EC5374}" name="Isaac Jones" initials="IJ" userId="S::Isaac@firstgive.co.uk::063ea86c-d924-4530-99f6-a1841731955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2674"/>
    <a:srgbClr val="EBE6F3"/>
    <a:srgbClr val="F47C58"/>
    <a:srgbClr val="FACCBE"/>
    <a:srgbClr val="2BB9CD"/>
    <a:srgbClr val="CAEDF3"/>
    <a:srgbClr val="DECCE4"/>
    <a:srgbClr val="FFFFFF"/>
    <a:srgbClr val="E4BAAD"/>
    <a:srgbClr val="673A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CB20CC-60AF-4D9E-A83B-DE54691440A6}" v="5" dt="2026-04-21T13:59:46.7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57806" autoAdjust="0"/>
  </p:normalViewPr>
  <p:slideViewPr>
    <p:cSldViewPr snapToGrid="0">
      <p:cViewPr varScale="1">
        <p:scale>
          <a:sx n="60" d="100"/>
          <a:sy n="60" d="100"/>
        </p:scale>
        <p:origin x="157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Anderson" userId="b44d9cf7-c2a3-49aa-8bc6-ab44654cdb74" providerId="ADAL" clId="{4C9469C7-6E8B-45D8-9FE9-D8CC31E65F7B}"/>
    <pc:docChg chg="custSel modSld">
      <pc:chgData name="Michael Anderson" userId="b44d9cf7-c2a3-49aa-8bc6-ab44654cdb74" providerId="ADAL" clId="{4C9469C7-6E8B-45D8-9FE9-D8CC31E65F7B}" dt="2026-04-21T14:00:01.369" v="61" actId="1076"/>
      <pc:docMkLst>
        <pc:docMk/>
      </pc:docMkLst>
      <pc:sldChg chg="addSp delSp modSp mod">
        <pc:chgData name="Michael Anderson" userId="b44d9cf7-c2a3-49aa-8bc6-ab44654cdb74" providerId="ADAL" clId="{4C9469C7-6E8B-45D8-9FE9-D8CC31E65F7B}" dt="2026-04-21T13:59:30.564" v="50" actId="1076"/>
        <pc:sldMkLst>
          <pc:docMk/>
          <pc:sldMk cId="2370867210" sldId="262"/>
        </pc:sldMkLst>
        <pc:picChg chg="add mod">
          <ac:chgData name="Michael Anderson" userId="b44d9cf7-c2a3-49aa-8bc6-ab44654cdb74" providerId="ADAL" clId="{4C9469C7-6E8B-45D8-9FE9-D8CC31E65F7B}" dt="2026-04-17T08:49:14.059" v="5" actId="14100"/>
          <ac:picMkLst>
            <pc:docMk/>
            <pc:sldMk cId="2370867210" sldId="262"/>
            <ac:picMk id="3" creationId="{19E68D63-E109-34E2-C4AF-00373C31D25C}"/>
          </ac:picMkLst>
        </pc:picChg>
        <pc:picChg chg="add mod">
          <ac:chgData name="Michael Anderson" userId="b44d9cf7-c2a3-49aa-8bc6-ab44654cdb74" providerId="ADAL" clId="{4C9469C7-6E8B-45D8-9FE9-D8CC31E65F7B}" dt="2026-04-21T13:59:30.564" v="50" actId="1076"/>
          <ac:picMkLst>
            <pc:docMk/>
            <pc:sldMk cId="2370867210" sldId="262"/>
            <ac:picMk id="4" creationId="{CDD84CBF-CCF6-06E1-2EF5-B6907961521C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21T13:59:33.836" v="51"/>
        <pc:sldMkLst>
          <pc:docMk/>
          <pc:sldMk cId="3467155700" sldId="263"/>
        </pc:sldMkLst>
        <pc:spChg chg="add mod">
          <ac:chgData name="Michael Anderson" userId="b44d9cf7-c2a3-49aa-8bc6-ab44654cdb74" providerId="ADAL" clId="{4C9469C7-6E8B-45D8-9FE9-D8CC31E65F7B}" dt="2026-04-17T15:48:17.554" v="42" actId="478"/>
          <ac:spMkLst>
            <pc:docMk/>
            <pc:sldMk cId="3467155700" sldId="263"/>
            <ac:spMk id="3" creationId="{87847AE1-51D4-B37C-2BBD-713AF8B0DD91}"/>
          </ac:spMkLst>
        </pc:spChg>
        <pc:picChg chg="add mod">
          <ac:chgData name="Michael Anderson" userId="b44d9cf7-c2a3-49aa-8bc6-ab44654cdb74" providerId="ADAL" clId="{4C9469C7-6E8B-45D8-9FE9-D8CC31E65F7B}" dt="2026-04-21T13:59:33.836" v="51"/>
          <ac:picMkLst>
            <pc:docMk/>
            <pc:sldMk cId="3467155700" sldId="263"/>
            <ac:picMk id="2" creationId="{62424D85-BD29-8839-400F-F0D7689C4077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21T14:00:01.369" v="61" actId="1076"/>
        <pc:sldMkLst>
          <pc:docMk/>
          <pc:sldMk cId="2617795648" sldId="269"/>
        </pc:sldMkLst>
        <pc:spChg chg="mod">
          <ac:chgData name="Michael Anderson" userId="b44d9cf7-c2a3-49aa-8bc6-ab44654cdb74" providerId="ADAL" clId="{4C9469C7-6E8B-45D8-9FE9-D8CC31E65F7B}" dt="2026-04-21T14:00:01.369" v="61" actId="1076"/>
          <ac:spMkLst>
            <pc:docMk/>
            <pc:sldMk cId="2617795648" sldId="269"/>
            <ac:spMk id="5" creationId="{CE3ED33E-C347-506E-577B-499BE557EB86}"/>
          </ac:spMkLst>
        </pc:spChg>
        <pc:picChg chg="add del mod">
          <ac:chgData name="Michael Anderson" userId="b44d9cf7-c2a3-49aa-8bc6-ab44654cdb74" providerId="ADAL" clId="{4C9469C7-6E8B-45D8-9FE9-D8CC31E65F7B}" dt="2026-04-21T13:59:40.841" v="55" actId="478"/>
          <ac:picMkLst>
            <pc:docMk/>
            <pc:sldMk cId="2617795648" sldId="269"/>
            <ac:picMk id="3" creationId="{2ACC6346-521D-AF05-EFCD-92982DCF810A}"/>
          </ac:picMkLst>
        </pc:picChg>
        <pc:picChg chg="add mod">
          <ac:chgData name="Michael Anderson" userId="b44d9cf7-c2a3-49aa-8bc6-ab44654cdb74" providerId="ADAL" clId="{4C9469C7-6E8B-45D8-9FE9-D8CC31E65F7B}" dt="2026-04-21T13:59:54.698" v="60" actId="14100"/>
          <ac:picMkLst>
            <pc:docMk/>
            <pc:sldMk cId="2617795648" sldId="269"/>
            <ac:picMk id="6" creationId="{D9922E22-C8D0-6E19-49E1-96FAD2B89F25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21T13:59:35.009" v="52"/>
        <pc:sldMkLst>
          <pc:docMk/>
          <pc:sldMk cId="1294819925" sldId="270"/>
        </pc:sldMkLst>
        <pc:picChg chg="add mod">
          <ac:chgData name="Michael Anderson" userId="b44d9cf7-c2a3-49aa-8bc6-ab44654cdb74" providerId="ADAL" clId="{4C9469C7-6E8B-45D8-9FE9-D8CC31E65F7B}" dt="2026-04-21T13:59:35.009" v="52"/>
          <ac:picMkLst>
            <pc:docMk/>
            <pc:sldMk cId="1294819925" sldId="270"/>
            <ac:picMk id="6" creationId="{41CB4D90-3457-5A1C-3F58-293E2229E2DD}"/>
          </ac:picMkLst>
        </pc:picChg>
        <pc:picChg chg="mod">
          <ac:chgData name="Michael Anderson" userId="b44d9cf7-c2a3-49aa-8bc6-ab44654cdb74" providerId="ADAL" clId="{4C9469C7-6E8B-45D8-9FE9-D8CC31E65F7B}" dt="2026-04-17T08:49:31.860" v="8" actId="1076"/>
          <ac:picMkLst>
            <pc:docMk/>
            <pc:sldMk cId="1294819925" sldId="270"/>
            <ac:picMk id="9" creationId="{2C2543CD-EB86-1482-F018-79C05EC9336B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21T13:59:36.497" v="53"/>
        <pc:sldMkLst>
          <pc:docMk/>
          <pc:sldMk cId="3887410308" sldId="271"/>
        </pc:sldMkLst>
        <pc:picChg chg="add mod">
          <ac:chgData name="Michael Anderson" userId="b44d9cf7-c2a3-49aa-8bc6-ab44654cdb74" providerId="ADAL" clId="{4C9469C7-6E8B-45D8-9FE9-D8CC31E65F7B}" dt="2026-04-21T13:59:36.497" v="53"/>
          <ac:picMkLst>
            <pc:docMk/>
            <pc:sldMk cId="3887410308" sldId="271"/>
            <ac:picMk id="4" creationId="{5EDBF1F3-39B3-3B73-F48C-4A940192531A}"/>
          </ac:picMkLst>
        </pc:picChg>
      </pc:sldChg>
      <pc:sldChg chg="addSp delSp modSp mod">
        <pc:chgData name="Michael Anderson" userId="b44d9cf7-c2a3-49aa-8bc6-ab44654cdb74" providerId="ADAL" clId="{4C9469C7-6E8B-45D8-9FE9-D8CC31E65F7B}" dt="2026-04-21T13:59:37.886" v="54"/>
        <pc:sldMkLst>
          <pc:docMk/>
          <pc:sldMk cId="1173413622" sldId="272"/>
        </pc:sldMkLst>
        <pc:picChg chg="add mod">
          <ac:chgData name="Michael Anderson" userId="b44d9cf7-c2a3-49aa-8bc6-ab44654cdb74" providerId="ADAL" clId="{4C9469C7-6E8B-45D8-9FE9-D8CC31E65F7B}" dt="2026-04-21T13:59:37.886" v="54"/>
          <ac:picMkLst>
            <pc:docMk/>
            <pc:sldMk cId="1173413622" sldId="272"/>
            <ac:picMk id="6" creationId="{51245D5A-D309-8ECF-DE04-B600CED7BA7B}"/>
          </ac:picMkLst>
        </pc:picChg>
        <pc:picChg chg="mod">
          <ac:chgData name="Michael Anderson" userId="b44d9cf7-c2a3-49aa-8bc6-ab44654cdb74" providerId="ADAL" clId="{4C9469C7-6E8B-45D8-9FE9-D8CC31E65F7B}" dt="2026-04-17T08:49:40.873" v="10" actId="1076"/>
          <ac:picMkLst>
            <pc:docMk/>
            <pc:sldMk cId="1173413622" sldId="272"/>
            <ac:picMk id="10" creationId="{12D1DBFC-2EDB-9918-660F-69DDB7784A20}"/>
          </ac:picMkLst>
        </pc:picChg>
      </pc:sldChg>
    </pc:docChg>
  </pc:docChgLst>
  <pc:docChgLst>
    <pc:chgData name="Manon Williams" userId="9a53f9f146ff7267" providerId="LiveId" clId="{001180BF-8EE8-47A4-B1B5-9CF89B6D743C}"/>
    <pc:docChg chg="custSel modSld sldOrd">
      <pc:chgData name="Manon Williams" userId="9a53f9f146ff7267" providerId="LiveId" clId="{001180BF-8EE8-47A4-B1B5-9CF89B6D743C}" dt="2026-04-13T07:59:28.413" v="169" actId="20577"/>
      <pc:docMkLst>
        <pc:docMk/>
      </pc:docMkLst>
      <pc:sldChg chg="modSp mod ord modNotesTx">
        <pc:chgData name="Manon Williams" userId="9a53f9f146ff7267" providerId="LiveId" clId="{001180BF-8EE8-47A4-B1B5-9CF89B6D743C}" dt="2026-04-13T07:58:30.086" v="166" actId="20577"/>
        <pc:sldMkLst>
          <pc:docMk/>
          <pc:sldMk cId="2370867210" sldId="262"/>
        </pc:sldMkLst>
      </pc:sldChg>
      <pc:sldChg chg="modSp mod modNotesTx">
        <pc:chgData name="Manon Williams" userId="9a53f9f146ff7267" providerId="LiveId" clId="{001180BF-8EE8-47A4-B1B5-9CF89B6D743C}" dt="2026-04-13T07:59:28.413" v="169" actId="20577"/>
        <pc:sldMkLst>
          <pc:docMk/>
          <pc:sldMk cId="3467155700" sldId="263"/>
        </pc:sldMkLst>
        <pc:spChg chg="mod">
          <ac:chgData name="Manon Williams" userId="9a53f9f146ff7267" providerId="LiveId" clId="{001180BF-8EE8-47A4-B1B5-9CF89B6D743C}" dt="2026-04-13T07:51:23.786" v="9" actId="20577"/>
          <ac:spMkLst>
            <pc:docMk/>
            <pc:sldMk cId="3467155700" sldId="263"/>
            <ac:spMk id="8" creationId="{99D5FF4C-F964-25D8-8093-60391B417623}"/>
          </ac:spMkLst>
        </pc:spChg>
      </pc:sldChg>
      <pc:sldChg chg="modSp mod modNotesTx">
        <pc:chgData name="Manon Williams" userId="9a53f9f146ff7267" providerId="LiveId" clId="{001180BF-8EE8-47A4-B1B5-9CF89B6D743C}" dt="2026-04-13T07:56:25.828" v="158" actId="20577"/>
        <pc:sldMkLst>
          <pc:docMk/>
          <pc:sldMk cId="2617795648" sldId="269"/>
        </pc:sldMkLst>
        <pc:spChg chg="mod">
          <ac:chgData name="Manon Williams" userId="9a53f9f146ff7267" providerId="LiveId" clId="{001180BF-8EE8-47A4-B1B5-9CF89B6D743C}" dt="2026-04-13T07:55:04.830" v="110" actId="790"/>
          <ac:spMkLst>
            <pc:docMk/>
            <pc:sldMk cId="2617795648" sldId="269"/>
            <ac:spMk id="2" creationId="{67FF6A96-8CB8-00CE-3BB8-E0C9AC0892CA}"/>
          </ac:spMkLst>
        </pc:spChg>
        <pc:spChg chg="mod">
          <ac:chgData name="Manon Williams" userId="9a53f9f146ff7267" providerId="LiveId" clId="{001180BF-8EE8-47A4-B1B5-9CF89B6D743C}" dt="2026-04-13T07:55:04.830" v="110" actId="790"/>
          <ac:spMkLst>
            <pc:docMk/>
            <pc:sldMk cId="2617795648" sldId="269"/>
            <ac:spMk id="5" creationId="{CE3ED33E-C347-506E-577B-499BE557EB86}"/>
          </ac:spMkLst>
        </pc:spChg>
      </pc:sldChg>
      <pc:sldChg chg="modSp mod">
        <pc:chgData name="Manon Williams" userId="9a53f9f146ff7267" providerId="LiveId" clId="{001180BF-8EE8-47A4-B1B5-9CF89B6D743C}" dt="2026-04-13T07:57:16.123" v="163" actId="20577"/>
        <pc:sldMkLst>
          <pc:docMk/>
          <pc:sldMk cId="1294819925" sldId="270"/>
        </pc:sldMkLst>
        <pc:spChg chg="mod">
          <ac:chgData name="Manon Williams" userId="9a53f9f146ff7267" providerId="LiveId" clId="{001180BF-8EE8-47A4-B1B5-9CF89B6D743C}" dt="2026-04-13T07:57:16.123" v="163" actId="20577"/>
          <ac:spMkLst>
            <pc:docMk/>
            <pc:sldMk cId="1294819925" sldId="270"/>
            <ac:spMk id="8" creationId="{650565A1-708E-9A36-EE67-06FD8E697F03}"/>
          </ac:spMkLst>
        </pc:spChg>
      </pc:sldChg>
      <pc:sldChg chg="modSp mod">
        <pc:chgData name="Manon Williams" userId="9a53f9f146ff7267" providerId="LiveId" clId="{001180BF-8EE8-47A4-B1B5-9CF89B6D743C}" dt="2026-04-13T07:52:33.189" v="58" actId="20577"/>
        <pc:sldMkLst>
          <pc:docMk/>
          <pc:sldMk cId="3887410308" sldId="271"/>
        </pc:sldMkLst>
      </pc:sldChg>
      <pc:sldChg chg="modSp mod modNotesTx">
        <pc:chgData name="Manon Williams" userId="9a53f9f146ff7267" providerId="LiveId" clId="{001180BF-8EE8-47A4-B1B5-9CF89B6D743C}" dt="2026-04-13T07:55:42.345" v="116" actId="790"/>
        <pc:sldMkLst>
          <pc:docMk/>
          <pc:sldMk cId="1173413622" sldId="272"/>
        </pc:sldMkLst>
        <pc:spChg chg="mod">
          <ac:chgData name="Manon Williams" userId="9a53f9f146ff7267" providerId="LiveId" clId="{001180BF-8EE8-47A4-B1B5-9CF89B6D743C}" dt="2026-04-13T07:55:42.345" v="116" actId="790"/>
          <ac:spMkLst>
            <pc:docMk/>
            <pc:sldMk cId="1173413622" sldId="272"/>
            <ac:spMk id="8" creationId="{D7472BC7-B828-ABA1-45AC-71F0AB116CF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39EB67-E704-4B0E-942A-19163F88083A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C54CC-7950-4FAA-85DE-5343F4130EF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001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Dyma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strwythur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Gwasanaeth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gellir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ei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olygu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lle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gallwch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ddathlu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cyraeddiadau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eich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myfyrwyr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Byddem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annog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cymaint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gyfranogiad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â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phosibl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fyfyrwyr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boed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hynny’n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gynrychiolydd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cynrychiolwyr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bob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dosbarth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neu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ddetholiad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ddosbarthiadau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llwyfan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gallech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gynllunio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cyflwyniadau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neu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ddatganiadau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effaith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bob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grŵp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mae’n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hyblyg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ran yr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amser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sydd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gael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drefnu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chyflawni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Gallwch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gynnwys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lluniau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fideos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ac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enghreifftiau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waith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peth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pwysicaf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yw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dylai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ddathliad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cadarnhaol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ymdrechion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pawb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mae’r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agwedd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bositif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sy’n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i’r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amlwg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ddangosydd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enfawr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fyfyrwyr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ran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effaith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rhaglen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C54CC-7950-4FAA-85DE-5343F4130EF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7247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Gallwch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olygu’r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sleid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hwn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gynnwys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broblem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problemau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eich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carfan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canolbwyntio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arni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arnynt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NEU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gofynnwch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cynrychiolydd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o’r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dosbarth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rannu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problem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gymdeithasol</a:t>
            </a: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dosbarth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NEU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gofynnwch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iddynt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godi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dwylo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C54CC-7950-4FAA-85DE-5343F4130EF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6821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C0F15B-5B4E-02F4-B841-052E49F06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9ECDFC-F62B-53A6-97AA-FD8285817C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F6F896-2461-9C69-D265-A93DB1F97E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Yn yr un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gallwch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olygu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neu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ofyn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gynrychiolwyr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adrodd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ôl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yr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wnaeth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dosbarth</a:t>
            </a:r>
            <a:r>
              <a:rPr lang="en-GB" b="0" i="0" dirty="0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DEBA86-E266-5A71-D3C5-E95171C7F4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C54CC-7950-4FAA-85DE-5343F4130EF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66855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F2213-CE0A-23A5-0368-B6989991A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E067F26-786B-4D15-AD11-DF9697D51B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A50639-9AAE-75B6-6E5A-AE8DD154EE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rhan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anoddaf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Gofyn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ddosbarthiadau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rannu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heffaith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 </a:t>
            </a:r>
            <a:r>
              <a:rPr lang="en-GB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newidiadau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positif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GB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grëwyd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ganddynt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drwy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prosiectau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gweithredu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cymdeithasol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Sbardun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cwestiynau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ychwanegol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Beth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wnaethon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nhw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fwynhau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ei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wneud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Sut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roedd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prosiect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gwneud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iddynt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deimlo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Beth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wnaethon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nhw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ei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ddysgu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5F5E97-B227-F559-02CA-2EA2241D62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C54CC-7950-4FAA-85DE-5343F4130EF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51438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6FF93F-4F20-D83B-9C3B-34E9B75B31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D92FF6-B2FE-52E4-A820-3DE02F3C67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632EAD-5EF2-9674-F149-C75AB36ADD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Byddem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wrth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ein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bodd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pe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byddai’r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athrawon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fu’n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arwain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dosbarthiadau’n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bresennol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ac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fodlon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rhannu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rhai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o’r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uchafbwyntiau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atgofion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positif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o’r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prosiect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boed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hynny’n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adegau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penodol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grwpiau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neu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fyfyrwyr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unigol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Gall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gynyddu’r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ymdeimlad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weithio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cyd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helpu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myfyrwyr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deimlo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bod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hymdrechion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wedi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cael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cydnabod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ehangach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2F4075-C53D-440A-5377-52EF3F5CD4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C54CC-7950-4FAA-85DE-5343F4130EF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45954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4FD713-5754-DECE-8DC2-6BCF43AA3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4FEE0B-B5E4-41DB-460E-5BFB7E2277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A1F6B50-0F85-55DC-565B-9980E1B306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Rydym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eisiau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i’r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myfyrwyr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deimlo’n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bwerus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bod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lleisiau’n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cael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clywed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wrth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gwblhau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prosiectau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dylent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falch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iawn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ohonynt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hunain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A63A45-6EEB-60D2-7DCA-2F43F567C1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1C54CC-7950-4FAA-85DE-5343F4130EF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2012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5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2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721457-5118-4CA8-B840-D819D626A3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93800" y="1435100"/>
            <a:ext cx="7861300" cy="3683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400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buFontTx/>
              <a:buNone/>
              <a:defRPr sz="3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Main presentation title</a:t>
            </a:r>
          </a:p>
          <a:p>
            <a:pPr lvl="1"/>
            <a:r>
              <a:rPr lang="en-US"/>
              <a:t>Presentation subtitle</a:t>
            </a:r>
          </a:p>
          <a:p>
            <a:pPr lvl="1"/>
            <a:endParaRPr lang="en-US"/>
          </a:p>
          <a:p>
            <a:pPr lvl="2"/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794685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0CB550F-46EC-46CF-82E4-F3C976E10B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23"/>
          <a:stretch/>
        </p:blipFill>
        <p:spPr>
          <a:xfrm>
            <a:off x="0" y="-673"/>
            <a:ext cx="12190808" cy="582826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3CF7856-D9E6-F0D0-296C-62EE6FDAB2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F9FEC3-28C9-564D-C650-0D317B518BC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" b="105"/>
          <a:stretch/>
        </p:blipFill>
        <p:spPr>
          <a:xfrm>
            <a:off x="8989852" y="3049"/>
            <a:ext cx="3014307" cy="3008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642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2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8A5D69E-4BD1-A98E-DE1A-4D76EEE60B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173082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2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8A5D69E-4BD1-A98E-DE1A-4D76EEE60B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pic>
        <p:nvPicPr>
          <p:cNvPr id="6" name="Picture 5" descr="A group of girls in school uniforms&#10;&#10;AI-generated content may be incorrect.">
            <a:extLst>
              <a:ext uri="{FF2B5EF4-FFF2-40B4-BE49-F238E27FC236}">
                <a16:creationId xmlns:a16="http://schemas.microsoft.com/office/drawing/2014/main" id="{38DFFB08-8071-225E-C040-8B58B154051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466" y="2780145"/>
            <a:ext cx="3071090" cy="3071090"/>
          </a:xfrm>
          <a:prstGeom prst="rect">
            <a:avLst/>
          </a:prstGeom>
        </p:spPr>
      </p:pic>
      <p:pic>
        <p:nvPicPr>
          <p:cNvPr id="8" name="Picture 7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334752A8-BD1A-0D3A-86C7-0E770F7632C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72"/>
          <a:stretch>
            <a:fillRect/>
          </a:stretch>
        </p:blipFill>
        <p:spPr>
          <a:xfrm rot="16200000">
            <a:off x="10787604" y="374757"/>
            <a:ext cx="1104899" cy="1722365"/>
          </a:xfrm>
          <a:prstGeom prst="rect">
            <a:avLst/>
          </a:prstGeom>
        </p:spPr>
      </p:pic>
      <p:pic>
        <p:nvPicPr>
          <p:cNvPr id="11" name="Picture 10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3A9C4FAD-C882-1DBA-2847-07FC92A7934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>
          <a:xfrm>
            <a:off x="6235483" y="0"/>
            <a:ext cx="2810164" cy="140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7732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2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E8A5D69E-4BD1-A98E-DE1A-4D76EEE60B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8DFFB08-8071-225E-C040-8B58B154051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1466" y="2780145"/>
            <a:ext cx="3071090" cy="3071090"/>
          </a:xfrm>
          <a:prstGeom prst="rect">
            <a:avLst/>
          </a:prstGeom>
        </p:spPr>
      </p:pic>
      <p:pic>
        <p:nvPicPr>
          <p:cNvPr id="8" name="Picture 7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334752A8-BD1A-0D3A-86C7-0E770F7632C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72"/>
          <a:stretch>
            <a:fillRect/>
          </a:stretch>
        </p:blipFill>
        <p:spPr>
          <a:xfrm rot="16200000">
            <a:off x="10787604" y="374757"/>
            <a:ext cx="1104899" cy="1722365"/>
          </a:xfrm>
          <a:prstGeom prst="rect">
            <a:avLst/>
          </a:prstGeom>
        </p:spPr>
      </p:pic>
      <p:pic>
        <p:nvPicPr>
          <p:cNvPr id="11" name="Picture 10" descr="A blue diamond shaped object on a black background&#10;&#10;AI-generated content may be incorrect.">
            <a:extLst>
              <a:ext uri="{FF2B5EF4-FFF2-40B4-BE49-F238E27FC236}">
                <a16:creationId xmlns:a16="http://schemas.microsoft.com/office/drawing/2014/main" id="{3A9C4FAD-C882-1DBA-2847-07FC92A7934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>
          <a:xfrm>
            <a:off x="6235483" y="0"/>
            <a:ext cx="2810164" cy="140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7493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9522AA5-4812-2AEF-06CE-24927C7E3D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21988361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D9522AA5-4812-2AEF-06CE-24927C7E3D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BF540C3-E098-14DC-58DB-A383FFE474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5848709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82457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AE7F660-5559-44A2-5333-87A39293AF84}"/>
              </a:ext>
            </a:extLst>
          </p:cNvPr>
          <p:cNvSpPr/>
          <p:nvPr/>
        </p:nvSpPr>
        <p:spPr>
          <a:xfrm>
            <a:off x="740529" y="804558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5A0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4551F8-D1F7-906E-4B1A-5A90628A46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7517" y="957381"/>
            <a:ext cx="586021" cy="567056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8F6CA6A-C5C0-9E4D-4F89-3FE88958153A}"/>
              </a:ext>
            </a:extLst>
          </p:cNvPr>
          <p:cNvSpPr/>
          <p:nvPr/>
        </p:nvSpPr>
        <p:spPr>
          <a:xfrm>
            <a:off x="4320353" y="804558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28B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4A5C409-0541-ECC7-D369-4A5CDFE6EFB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65132" y="2249584"/>
            <a:ext cx="586021" cy="567056"/>
          </a:xfrm>
          <a:prstGeom prst="rect">
            <a:avLst/>
          </a:prstGeom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FF049EE-CDF1-5FD0-D303-4172A5A9EC40}"/>
              </a:ext>
            </a:extLst>
          </p:cNvPr>
          <p:cNvSpPr/>
          <p:nvPr/>
        </p:nvSpPr>
        <p:spPr>
          <a:xfrm>
            <a:off x="7900177" y="795063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F07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FB0FC7DF-F443-C170-B7F2-B0D4CDE1206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621" y="495292"/>
            <a:ext cx="561199" cy="599689"/>
          </a:xfrm>
          <a:prstGeom prst="rect">
            <a:avLst/>
          </a:prstGeom>
        </p:spPr>
      </p:pic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37199FFE-E333-2FC3-00E8-3D39C9FDF2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1581" y="609125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DECCE4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57B8C18-41DE-42B8-5C39-37BBE37D41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72410" y="1485012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505E7AEA-0A09-4453-D657-0DA5FDA114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46743" y="1485011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8">
            <a:extLst>
              <a:ext uri="{FF2B5EF4-FFF2-40B4-BE49-F238E27FC236}">
                <a16:creationId xmlns:a16="http://schemas.microsoft.com/office/drawing/2014/main" id="{71E37516-763A-AB04-8A11-9F22D0CDC0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21406" y="597812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CAEDF3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427E9989-B4DB-FFBF-953D-F565446BEF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701229" y="521772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FACCBE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0AF65608-E103-7E6B-B4F9-B3E53608844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226566" y="1485011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C5AE562-8774-6C4B-7E8E-769805CE43DB}"/>
              </a:ext>
            </a:extLst>
          </p:cNvPr>
          <p:cNvSpPr/>
          <p:nvPr userDrawn="1"/>
        </p:nvSpPr>
        <p:spPr>
          <a:xfrm>
            <a:off x="4329557" y="3217770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5A0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39F1EB8-29BD-7145-AB2C-8CE1AD63B3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36545" y="3370593"/>
            <a:ext cx="586021" cy="567056"/>
          </a:xfrm>
          <a:prstGeom prst="rect">
            <a:avLst/>
          </a:prstGeom>
        </p:spPr>
      </p:pic>
      <p:sp>
        <p:nvSpPr>
          <p:cNvPr id="28" name="Text Placeholder 18">
            <a:extLst>
              <a:ext uri="{FF2B5EF4-FFF2-40B4-BE49-F238E27FC236}">
                <a16:creationId xmlns:a16="http://schemas.microsoft.com/office/drawing/2014/main" id="{38AB6D0F-34C7-3C0C-F6BA-B2FE816D142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30609" y="3022337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DECCE4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0">
            <a:extLst>
              <a:ext uri="{FF2B5EF4-FFF2-40B4-BE49-F238E27FC236}">
                <a16:creationId xmlns:a16="http://schemas.microsoft.com/office/drawing/2014/main" id="{BB6A305B-B1D4-3985-B600-7AAAC0CA3A9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61438" y="3898224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B725E49A-EBD3-D985-BA8B-CB2B4F5FF6AE}"/>
              </a:ext>
            </a:extLst>
          </p:cNvPr>
          <p:cNvSpPr/>
          <p:nvPr userDrawn="1"/>
        </p:nvSpPr>
        <p:spPr>
          <a:xfrm>
            <a:off x="7943118" y="3229083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28B9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49DF07E2-96E0-F85D-9033-4021B5E6E45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87897" y="4674109"/>
            <a:ext cx="586021" cy="567056"/>
          </a:xfrm>
          <a:prstGeom prst="rect">
            <a:avLst/>
          </a:prstGeom>
        </p:spPr>
      </p:pic>
      <p:sp>
        <p:nvSpPr>
          <p:cNvPr id="32" name="Text Placeholder 20">
            <a:extLst>
              <a:ext uri="{FF2B5EF4-FFF2-40B4-BE49-F238E27FC236}">
                <a16:creationId xmlns:a16="http://schemas.microsoft.com/office/drawing/2014/main" id="{EA9DADAF-1A22-B594-B01B-7815A893D3C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69508" y="3909536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18">
            <a:extLst>
              <a:ext uri="{FF2B5EF4-FFF2-40B4-BE49-F238E27FC236}">
                <a16:creationId xmlns:a16="http://schemas.microsoft.com/office/drawing/2014/main" id="{F6DA23E4-CCB4-5182-0705-3FBB93A2F54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744171" y="3022337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CAEDF3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C7E3E656-39A3-D54A-6657-CD28F6E1848E}"/>
              </a:ext>
            </a:extLst>
          </p:cNvPr>
          <p:cNvSpPr/>
          <p:nvPr userDrawn="1"/>
        </p:nvSpPr>
        <p:spPr>
          <a:xfrm>
            <a:off x="710612" y="3227500"/>
            <a:ext cx="3281680" cy="1732759"/>
          </a:xfrm>
          <a:prstGeom prst="roundRect">
            <a:avLst>
              <a:gd name="adj" fmla="val 4974"/>
            </a:avLst>
          </a:prstGeom>
          <a:solidFill>
            <a:srgbClr val="F07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5" name="Picture 34" descr="Icon&#10;&#10;Description automatically generated">
            <a:extLst>
              <a:ext uri="{FF2B5EF4-FFF2-40B4-BE49-F238E27FC236}">
                <a16:creationId xmlns:a16="http://schemas.microsoft.com/office/drawing/2014/main" id="{5FC465C7-74C4-3C0A-431D-F93BD411960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056" y="2927729"/>
            <a:ext cx="561199" cy="599689"/>
          </a:xfrm>
          <a:prstGeom prst="rect">
            <a:avLst/>
          </a:prstGeom>
        </p:spPr>
      </p:pic>
      <p:sp>
        <p:nvSpPr>
          <p:cNvPr id="36" name="Text Placeholder 18">
            <a:extLst>
              <a:ext uri="{FF2B5EF4-FFF2-40B4-BE49-F238E27FC236}">
                <a16:creationId xmlns:a16="http://schemas.microsoft.com/office/drawing/2014/main" id="{B06E9ADC-9D3F-6801-786B-1492865D26E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511664" y="2954209"/>
            <a:ext cx="1679575" cy="71913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5000" b="1">
                <a:solidFill>
                  <a:srgbClr val="FACCBE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20">
            <a:extLst>
              <a:ext uri="{FF2B5EF4-FFF2-40B4-BE49-F238E27FC236}">
                <a16:creationId xmlns:a16="http://schemas.microsoft.com/office/drawing/2014/main" id="{A8E7CA68-A493-7DD3-91DC-7B92C4BE2AE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037001" y="3917448"/>
            <a:ext cx="2628900" cy="87471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2">
            <a:extLst>
              <a:ext uri="{FF2B5EF4-FFF2-40B4-BE49-F238E27FC236}">
                <a16:creationId xmlns:a16="http://schemas.microsoft.com/office/drawing/2014/main" id="{B31CBF19-A3A7-FDB5-60A0-E44C2C30335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11153534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715E1F0F-705C-C06D-FA8B-3A5CCF6B445E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6827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14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721457-5118-4CA8-B840-D819D626A3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93800" y="1435100"/>
            <a:ext cx="7861300" cy="3683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5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400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buFontTx/>
              <a:buNone/>
              <a:defRPr sz="3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Main presentation title</a:t>
            </a:r>
          </a:p>
          <a:p>
            <a:pPr lvl="1"/>
            <a:r>
              <a:rPr lang="en-US"/>
              <a:t>Presentation subtitle</a:t>
            </a:r>
          </a:p>
          <a:p>
            <a:pPr lvl="1"/>
            <a:endParaRPr lang="en-US"/>
          </a:p>
          <a:p>
            <a:pPr lvl="2"/>
            <a:r>
              <a:rPr lang="en-US"/>
              <a:t>Date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84FCF9C-8127-6B75-383D-CAD4C063D0C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833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F2FF8AA-F5D9-4CFD-9114-CE3BAE537E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5036" y="857060"/>
            <a:ext cx="4201923" cy="19999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2B5365E-22C6-4C6C-9D41-3886DF6AF2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63040" y="290751"/>
            <a:ext cx="4534097" cy="19140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758CFBB-2D86-43E7-8CC0-915F3FD486F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049453" y="3173836"/>
            <a:ext cx="4196673" cy="21153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06C2B2-F1CF-4A7C-8CB4-9832B22808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1509"/>
          <a:stretch/>
        </p:blipFill>
        <p:spPr>
          <a:xfrm>
            <a:off x="7205041" y="2726970"/>
            <a:ext cx="4138508" cy="1951379"/>
          </a:xfrm>
          <a:prstGeom prst="rect">
            <a:avLst/>
          </a:prstGeom>
        </p:spPr>
      </p:pic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C7D4ED4-E2D0-42BC-B8C0-009EC2E3F5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96116" y="1663654"/>
            <a:ext cx="3179762" cy="8175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levels</a:t>
            </a:r>
            <a:endParaRPr lang="en-GB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4F5C52B-A647-445C-A71B-33AA432656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50450" y="796154"/>
            <a:ext cx="3235325" cy="9032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422DFBEB-D261-4889-9BA1-04A32BF0F6B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25009" y="4140745"/>
            <a:ext cx="3438525" cy="82626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>
                <a:solidFill>
                  <a:srgbClr val="1CBDC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F40BA2B3-179E-4B7B-A361-949BA6AF5D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535864" y="3113451"/>
            <a:ext cx="3235325" cy="8223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2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DA98C0-0071-75EE-2A30-8461D59906E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939589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A3746B8-0FEC-4D4B-9FD4-696213D8B7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52"/>
          <a:stretch/>
        </p:blipFill>
        <p:spPr>
          <a:xfrm>
            <a:off x="0" y="0"/>
            <a:ext cx="12192000" cy="584058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9E96BD3-746C-44D4-A4E8-6B7CD34F63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7" y="785004"/>
            <a:ext cx="8315863" cy="41140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7023C21-E2D2-92B2-E373-53B4D302BF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441396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A3746B8-0FEC-4D4B-9FD4-696213D8B7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52"/>
          <a:stretch/>
        </p:blipFill>
        <p:spPr>
          <a:xfrm>
            <a:off x="0" y="0"/>
            <a:ext cx="12192000" cy="584058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9E96BD3-746C-44D4-A4E8-6B7CD34F63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7" y="785004"/>
            <a:ext cx="8315863" cy="41140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7023C21-E2D2-92B2-E373-53B4D302BF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2918871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A3746B8-0FEC-4D4B-9FD4-696213D8B7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52"/>
          <a:stretch/>
        </p:blipFill>
        <p:spPr>
          <a:xfrm>
            <a:off x="0" y="0"/>
            <a:ext cx="12192000" cy="584058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9E96BD3-746C-44D4-A4E8-6B7CD34F63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8" y="785004"/>
            <a:ext cx="7069805" cy="41140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7023C21-E2D2-92B2-E373-53B4D302BF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255E440-96C1-638D-A3A6-6410814FD98F}"/>
              </a:ext>
            </a:extLst>
          </p:cNvPr>
          <p:cNvGrpSpPr/>
          <p:nvPr userDrawn="1"/>
        </p:nvGrpSpPr>
        <p:grpSpPr>
          <a:xfrm>
            <a:off x="7792409" y="1802921"/>
            <a:ext cx="4431490" cy="4044985"/>
            <a:chOff x="7792409" y="1802921"/>
            <a:chExt cx="4431490" cy="404498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3CE3A4F-627D-17E5-ACB3-9CDEC7B488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5" r="115"/>
            <a:stretch/>
          </p:blipFill>
          <p:spPr>
            <a:xfrm>
              <a:off x="7792409" y="2190827"/>
              <a:ext cx="3648702" cy="3657079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47ACCD4-34A5-FA83-07B1-0E2F7FE51A2A}"/>
                </a:ext>
              </a:extLst>
            </p:cNvPr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10270332" y="1802921"/>
              <a:ext cx="1953567" cy="12060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3513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A3746B8-0FEC-4D4B-9FD4-696213D8B7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52"/>
          <a:stretch/>
        </p:blipFill>
        <p:spPr>
          <a:xfrm>
            <a:off x="0" y="0"/>
            <a:ext cx="12192000" cy="584058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9E96BD3-746C-44D4-A4E8-6B7CD34F63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9948" y="785004"/>
            <a:ext cx="7818835" cy="41140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C7023C21-E2D2-92B2-E373-53B4D302BF7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957D842-1B5C-18F8-D870-F3B22AEEA81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0270332" y="1802921"/>
            <a:ext cx="1953567" cy="1206093"/>
          </a:xfrm>
          <a:prstGeom prst="rect">
            <a:avLst/>
          </a:prstGeom>
        </p:spPr>
      </p:pic>
      <p:pic>
        <p:nvPicPr>
          <p:cNvPr id="11" name="Picture 10" descr="A group of people talking&#10;&#10;Description automatically generated with low confidence">
            <a:extLst>
              <a:ext uri="{FF2B5EF4-FFF2-40B4-BE49-F238E27FC236}">
                <a16:creationId xmlns:a16="http://schemas.microsoft.com/office/drawing/2014/main" id="{CF34049A-1B9A-16F1-7588-FF27EB1D78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02"/>
          <a:stretch/>
        </p:blipFill>
        <p:spPr>
          <a:xfrm>
            <a:off x="8665535" y="3082676"/>
            <a:ext cx="2775577" cy="2775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603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0CB550F-46EC-46CF-82E4-F3C976E10B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23"/>
          <a:stretch/>
        </p:blipFill>
        <p:spPr>
          <a:xfrm>
            <a:off x="0" y="-673"/>
            <a:ext cx="12190808" cy="582826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3CF7856-D9E6-F0D0-296C-62EE6FDAB2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4111738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0CB550F-46EC-46CF-82E4-F3C976E10B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23"/>
          <a:stretch/>
        </p:blipFill>
        <p:spPr>
          <a:xfrm>
            <a:off x="0" y="-673"/>
            <a:ext cx="12190808" cy="5828267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B364FD-4797-4E31-B0C9-35D9F9BA43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8189" y="750498"/>
            <a:ext cx="8031191" cy="4494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buNone/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-360000">
              <a:buFontTx/>
              <a:buBlip>
                <a:blip r:embed="rId3"/>
              </a:buBlip>
              <a:defRPr sz="3000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3CF7856-D9E6-F0D0-296C-62EE6FDAB29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54159" y="6089751"/>
            <a:ext cx="6040007" cy="4774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Slide title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F9FEC3-28C9-564D-C650-0D317B518BC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" b="105"/>
          <a:stretch/>
        </p:blipFill>
        <p:spPr>
          <a:xfrm>
            <a:off x="9268921" y="3049"/>
            <a:ext cx="2735238" cy="272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838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22B873EF-1EE1-45F9-AD37-8A47A7D02A2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" y="0"/>
            <a:ext cx="121896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03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8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664AF89-A2EE-4A9B-834D-6C8669D42EC3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7376"/>
            <a:ext cx="12192000" cy="1010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701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5" r:id="rId3"/>
    <p:sldLayoutId id="2147483682" r:id="rId4"/>
    <p:sldLayoutId id="2147483683" r:id="rId5"/>
    <p:sldLayoutId id="2147483652" r:id="rId6"/>
    <p:sldLayoutId id="2147483681" r:id="rId7"/>
    <p:sldLayoutId id="2147483684" r:id="rId8"/>
    <p:sldLayoutId id="2147483678" r:id="rId9"/>
    <p:sldLayoutId id="2147483687" r:id="rId10"/>
    <p:sldLayoutId id="2147483688" r:id="rId11"/>
    <p:sldLayoutId id="2147483651" r:id="rId12"/>
    <p:sldLayoutId id="2147483679" r:id="rId13"/>
    <p:sldLayoutId id="2147483677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504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CB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E947D678-D60B-4507-9DFD-D68D3ECF887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" y="0"/>
            <a:ext cx="12189612" cy="6858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07312A9-890A-43DA-8FF1-E78CB2EA082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1024"/>
            <a:ext cx="12192000" cy="1010624"/>
          </a:xfrm>
          <a:prstGeom prst="rect">
            <a:avLst/>
          </a:prstGeom>
        </p:spPr>
      </p:pic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7613D7ED-C22B-48CB-BDAF-2AB9ECED9B2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4" y="5861024"/>
            <a:ext cx="12192000" cy="101062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5BF3B07-1236-40EE-B665-A803C3410F8B}"/>
              </a:ext>
            </a:extLst>
          </p:cNvPr>
          <p:cNvSpPr txBox="1"/>
          <p:nvPr userDrawn="1"/>
        </p:nvSpPr>
        <p:spPr>
          <a:xfrm>
            <a:off x="1132944" y="1637851"/>
            <a:ext cx="691941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questions?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9610C53-E4B3-4CD8-8336-75EFEE2991FB}"/>
              </a:ext>
            </a:extLst>
          </p:cNvPr>
          <p:cNvSpPr txBox="1"/>
          <p:nvPr userDrawn="1"/>
        </p:nvSpPr>
        <p:spPr>
          <a:xfrm>
            <a:off x="1132944" y="3859743"/>
            <a:ext cx="50885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>
                <a:solidFill>
                  <a:srgbClr val="54278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Share your journey with us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8C2B072-E884-44E1-A79B-FC0956D0780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161858" y="4477936"/>
            <a:ext cx="4597788" cy="44162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335B8D1-807C-4DE0-BBEC-93338E1C3D17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185922" y="4983754"/>
            <a:ext cx="4597788" cy="44929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789C583-BAAA-4899-A2BC-92C07A7A02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4" r="21364" b="1082"/>
          <a:stretch/>
        </p:blipFill>
        <p:spPr>
          <a:xfrm>
            <a:off x="450760" y="5838751"/>
            <a:ext cx="873188" cy="1037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537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1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1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1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1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D31A97-9451-3DB4-FA4D-D30A9915F4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7D8CFF6-95CE-43FF-629A-A22A55203A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36" y="1258980"/>
            <a:ext cx="8919411" cy="30448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32053EA-F54F-6CDC-8C73-A751B5F2DD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504" y="4100655"/>
            <a:ext cx="3625516" cy="10961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9E68D63-E109-34E2-C4AF-00373C31D2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2676"/>
            <a:ext cx="7154779" cy="17332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DD84CBF-CCF6-06E1-2EF5-B690796152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769" y="5789491"/>
            <a:ext cx="2711115" cy="113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867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53E8F7-49E5-9AD3-DBFF-5015B567D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9D5FF4C-F964-25D8-8093-60391B417623}"/>
              </a:ext>
            </a:extLst>
          </p:cNvPr>
          <p:cNvSpPr txBox="1"/>
          <p:nvPr/>
        </p:nvSpPr>
        <p:spPr>
          <a:xfrm>
            <a:off x="2684477" y="2037347"/>
            <a:ext cx="7379369" cy="1754326"/>
          </a:xfrm>
          <a:prstGeom prst="rect">
            <a:avLst/>
          </a:prstGeom>
          <a:solidFill>
            <a:srgbClr val="DECCE4">
              <a:alpha val="76000"/>
            </a:srgbClr>
          </a:solidFill>
        </p:spPr>
        <p:txBody>
          <a:bodyPr wrap="square" rtlCol="0">
            <a:spAutoFit/>
          </a:bodyPr>
          <a:lstStyle/>
          <a:p>
            <a:endParaRPr lang="en-GB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36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 </a:t>
            </a:r>
            <a:r>
              <a:rPr lang="en-GB" sz="36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problemau</a:t>
            </a:r>
            <a:r>
              <a:rPr lang="en-GB" sz="36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cymdeithasol</a:t>
            </a:r>
            <a:r>
              <a:rPr lang="en-GB" sz="3600" b="1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endParaRPr lang="en-GB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Spark-Blue.png">
            <a:extLst>
              <a:ext uri="{FF2B5EF4-FFF2-40B4-BE49-F238E27FC236}">
                <a16:creationId xmlns:a16="http://schemas.microsoft.com/office/drawing/2014/main" id="{FE6710CF-7A96-BA92-2E85-EB32CC4516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8500" y="4369189"/>
            <a:ext cx="956790" cy="956790"/>
          </a:xfrm>
          <a:prstGeom prst="rect">
            <a:avLst/>
          </a:prstGeom>
        </p:spPr>
      </p:pic>
      <p:pic>
        <p:nvPicPr>
          <p:cNvPr id="10" name="Picture 9" descr="Spark-Orange.png">
            <a:extLst>
              <a:ext uri="{FF2B5EF4-FFF2-40B4-BE49-F238E27FC236}">
                <a16:creationId xmlns:a16="http://schemas.microsoft.com/office/drawing/2014/main" id="{FF8658C4-E350-139C-140A-0783C94509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851" y="761573"/>
            <a:ext cx="1611303" cy="1611303"/>
          </a:xfrm>
          <a:prstGeom prst="rect">
            <a:avLst/>
          </a:prstGeom>
        </p:spPr>
      </p:pic>
      <p:pic>
        <p:nvPicPr>
          <p:cNvPr id="11" name="Picture 10" descr="Spark-Purple.png">
            <a:extLst>
              <a:ext uri="{FF2B5EF4-FFF2-40B4-BE49-F238E27FC236}">
                <a16:creationId xmlns:a16="http://schemas.microsoft.com/office/drawing/2014/main" id="{0425731E-ADE5-EA79-45BF-CFEF6A8C8D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86592" y="1163898"/>
            <a:ext cx="1746897" cy="1746897"/>
          </a:xfrm>
          <a:prstGeom prst="rect">
            <a:avLst/>
          </a:prstGeom>
        </p:spPr>
      </p:pic>
      <p:pic>
        <p:nvPicPr>
          <p:cNvPr id="12" name="Picture 11" descr="Spark-Purple.png">
            <a:extLst>
              <a:ext uri="{FF2B5EF4-FFF2-40B4-BE49-F238E27FC236}">
                <a16:creationId xmlns:a16="http://schemas.microsoft.com/office/drawing/2014/main" id="{F4AD0C44-739C-A0B6-7B87-7228A62695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4477" y="3354948"/>
            <a:ext cx="873449" cy="873449"/>
          </a:xfrm>
          <a:prstGeom prst="rect">
            <a:avLst/>
          </a:prstGeom>
        </p:spPr>
      </p:pic>
      <p:pic>
        <p:nvPicPr>
          <p:cNvPr id="13" name="Picture 12" descr="Spark-Orange.png">
            <a:extLst>
              <a:ext uri="{FF2B5EF4-FFF2-40B4-BE49-F238E27FC236}">
                <a16:creationId xmlns:a16="http://schemas.microsoft.com/office/drawing/2014/main" id="{19F87CC0-37D6-8AE3-79AD-3E2CA8BA81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494" y="2065817"/>
            <a:ext cx="614117" cy="614117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847AE1-51D4-B37C-2BBD-713AF8B0DD9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2424D85-BD29-8839-400F-F0D7689C40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769" y="5789491"/>
            <a:ext cx="2711115" cy="113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15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xit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5" presetClass="exit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5" presetClass="exit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5" presetClass="exit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EB27A4-4607-577F-E5E4-8793450CC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650565A1-708E-9A36-EE67-06FD8E697F03}"/>
              </a:ext>
            </a:extLst>
          </p:cNvPr>
          <p:cNvSpPr txBox="1"/>
          <p:nvPr/>
        </p:nvSpPr>
        <p:spPr>
          <a:xfrm>
            <a:off x="2684477" y="2037347"/>
            <a:ext cx="7379369" cy="2308324"/>
          </a:xfrm>
          <a:prstGeom prst="rect">
            <a:avLst/>
          </a:prstGeom>
          <a:solidFill>
            <a:srgbClr val="CAEDF3">
              <a:alpha val="76000"/>
            </a:srgbClr>
          </a:solidFill>
        </p:spPr>
        <p:txBody>
          <a:bodyPr wrap="square" rtlCol="0">
            <a:spAutoFit/>
          </a:bodyPr>
          <a:lstStyle/>
          <a:p>
            <a:endParaRPr lang="en-GB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36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 </a:t>
            </a:r>
            <a:r>
              <a:rPr lang="en-GB" sz="36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gweithgareddau</a:t>
            </a:r>
            <a:r>
              <a:rPr lang="en-GB" sz="36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gweithredu</a:t>
            </a:r>
            <a:r>
              <a:rPr lang="en-GB" sz="36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b="1" dirty="0" err="1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cymdeithasol</a:t>
            </a:r>
            <a:r>
              <a:rPr lang="en-GB" sz="3600" b="1" dirty="0">
                <a:solidFill>
                  <a:srgbClr val="2BB9C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endParaRPr lang="en-GB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Spark-Blue.png">
            <a:extLst>
              <a:ext uri="{FF2B5EF4-FFF2-40B4-BE49-F238E27FC236}">
                <a16:creationId xmlns:a16="http://schemas.microsoft.com/office/drawing/2014/main" id="{2C2543CD-EB86-1482-F018-79C05EC933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0303" y="865768"/>
            <a:ext cx="1741073" cy="1741073"/>
          </a:xfrm>
          <a:prstGeom prst="rect">
            <a:avLst/>
          </a:prstGeom>
        </p:spPr>
      </p:pic>
      <p:pic>
        <p:nvPicPr>
          <p:cNvPr id="10" name="Picture 9" descr="Spark-Orange.png">
            <a:extLst>
              <a:ext uri="{FF2B5EF4-FFF2-40B4-BE49-F238E27FC236}">
                <a16:creationId xmlns:a16="http://schemas.microsoft.com/office/drawing/2014/main" id="{24286672-70E8-0BE5-EC0C-293B0DB210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927" y="296273"/>
            <a:ext cx="1741073" cy="1741073"/>
          </a:xfrm>
          <a:prstGeom prst="rect">
            <a:avLst/>
          </a:prstGeom>
        </p:spPr>
      </p:pic>
      <p:pic>
        <p:nvPicPr>
          <p:cNvPr id="12" name="Picture 11" descr="Spark-Purple.png">
            <a:extLst>
              <a:ext uri="{FF2B5EF4-FFF2-40B4-BE49-F238E27FC236}">
                <a16:creationId xmlns:a16="http://schemas.microsoft.com/office/drawing/2014/main" id="{E43E5B77-459E-2B55-D400-2BD68E3811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68024" y="4363454"/>
            <a:ext cx="1147938" cy="1147938"/>
          </a:xfrm>
          <a:prstGeom prst="rect">
            <a:avLst/>
          </a:prstGeom>
        </p:spPr>
      </p:pic>
      <p:pic>
        <p:nvPicPr>
          <p:cNvPr id="2" name="Picture 1" descr="Spark-Blue.png">
            <a:extLst>
              <a:ext uri="{FF2B5EF4-FFF2-40B4-BE49-F238E27FC236}">
                <a16:creationId xmlns:a16="http://schemas.microsoft.com/office/drawing/2014/main" id="{0089B315-D21C-F8F3-49A1-B542B73D8D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4477" y="3191918"/>
            <a:ext cx="998620" cy="998620"/>
          </a:xfrm>
          <a:prstGeom prst="rect">
            <a:avLst/>
          </a:prstGeom>
        </p:spPr>
      </p:pic>
      <p:pic>
        <p:nvPicPr>
          <p:cNvPr id="3" name="Picture 2" descr="Spark-Purple.png">
            <a:extLst>
              <a:ext uri="{FF2B5EF4-FFF2-40B4-BE49-F238E27FC236}">
                <a16:creationId xmlns:a16="http://schemas.microsoft.com/office/drawing/2014/main" id="{2CF59C4F-F291-95AD-B014-ECF2DB059A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48521" y="4196013"/>
            <a:ext cx="334881" cy="334881"/>
          </a:xfrm>
          <a:prstGeom prst="rect">
            <a:avLst/>
          </a:prstGeom>
        </p:spPr>
      </p:pic>
      <p:pic>
        <p:nvPicPr>
          <p:cNvPr id="4" name="Picture 3" descr="Spark-Orange.png">
            <a:extLst>
              <a:ext uri="{FF2B5EF4-FFF2-40B4-BE49-F238E27FC236}">
                <a16:creationId xmlns:a16="http://schemas.microsoft.com/office/drawing/2014/main" id="{E586B163-7DE3-EBBD-5944-20782DBD18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790" y="4502155"/>
            <a:ext cx="870536" cy="870536"/>
          </a:xfrm>
          <a:prstGeom prst="rect">
            <a:avLst/>
          </a:prstGeom>
        </p:spPr>
      </p:pic>
      <p:pic>
        <p:nvPicPr>
          <p:cNvPr id="5" name="Picture 4" descr="Spark-Orange.png">
            <a:extLst>
              <a:ext uri="{FF2B5EF4-FFF2-40B4-BE49-F238E27FC236}">
                <a16:creationId xmlns:a16="http://schemas.microsoft.com/office/drawing/2014/main" id="{C6B28A17-2040-9FF4-5F85-D90E7A2146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975" y="4290925"/>
            <a:ext cx="435268" cy="4352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1CB4D90-3457-5A1C-3F58-293E2229E2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769" y="5789491"/>
            <a:ext cx="2711115" cy="113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81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xit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5" presetClass="exit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5" presetClass="exit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5" presetClass="exit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5" presetClass="exit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5" presetClass="exit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F377F0-FCAA-67CC-0A1A-575494B8B4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49D86EB-4560-BA28-24D2-D0E6F7E82012}"/>
              </a:ext>
            </a:extLst>
          </p:cNvPr>
          <p:cNvSpPr txBox="1"/>
          <p:nvPr/>
        </p:nvSpPr>
        <p:spPr>
          <a:xfrm>
            <a:off x="2684477" y="2037347"/>
            <a:ext cx="7379369" cy="1754326"/>
          </a:xfrm>
          <a:prstGeom prst="rect">
            <a:avLst/>
          </a:prstGeom>
          <a:solidFill>
            <a:srgbClr val="FACCBE">
              <a:alpha val="76000"/>
            </a:srgbClr>
          </a:solidFill>
        </p:spPr>
        <p:txBody>
          <a:bodyPr wrap="square" rtlCol="0">
            <a:spAutoFit/>
          </a:bodyPr>
          <a:lstStyle/>
          <a:p>
            <a:endParaRPr lang="en-GB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3600" b="1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 </a:t>
            </a:r>
            <a:r>
              <a:rPr lang="en-GB" sz="3600" b="1" dirty="0" err="1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heffaith</a:t>
            </a:r>
            <a:r>
              <a:rPr lang="en-GB" sz="3600" b="1" dirty="0">
                <a:solidFill>
                  <a:srgbClr val="F47C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endParaRPr lang="en-GB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Spark-Blue.png">
            <a:extLst>
              <a:ext uri="{FF2B5EF4-FFF2-40B4-BE49-F238E27FC236}">
                <a16:creationId xmlns:a16="http://schemas.microsoft.com/office/drawing/2014/main" id="{89ADB057-87C1-8CE8-3A68-7605A9A38D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302" y="543796"/>
            <a:ext cx="1493550" cy="1493550"/>
          </a:xfrm>
          <a:prstGeom prst="rect">
            <a:avLst/>
          </a:prstGeom>
        </p:spPr>
      </p:pic>
      <p:pic>
        <p:nvPicPr>
          <p:cNvPr id="10" name="Picture 9" descr="Spark-Orange.png">
            <a:extLst>
              <a:ext uri="{FF2B5EF4-FFF2-40B4-BE49-F238E27FC236}">
                <a16:creationId xmlns:a16="http://schemas.microsoft.com/office/drawing/2014/main" id="{1000176E-1335-9B68-4C10-7B9EBFF6D5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1132" y="965102"/>
            <a:ext cx="2144489" cy="2144489"/>
          </a:xfrm>
          <a:prstGeom prst="rect">
            <a:avLst/>
          </a:prstGeom>
        </p:spPr>
      </p:pic>
      <p:pic>
        <p:nvPicPr>
          <p:cNvPr id="12" name="Picture 11" descr="Spark-Purple.png">
            <a:extLst>
              <a:ext uri="{FF2B5EF4-FFF2-40B4-BE49-F238E27FC236}">
                <a16:creationId xmlns:a16="http://schemas.microsoft.com/office/drawing/2014/main" id="{0A2741BB-9322-3894-CF04-CC6AEEBA33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7381" y="4138863"/>
            <a:ext cx="1372529" cy="1372529"/>
          </a:xfrm>
          <a:prstGeom prst="rect">
            <a:avLst/>
          </a:prstGeom>
        </p:spPr>
      </p:pic>
      <p:pic>
        <p:nvPicPr>
          <p:cNvPr id="2" name="Picture 1" descr="Spark-Blue.png">
            <a:extLst>
              <a:ext uri="{FF2B5EF4-FFF2-40B4-BE49-F238E27FC236}">
                <a16:creationId xmlns:a16="http://schemas.microsoft.com/office/drawing/2014/main" id="{0D12D6F6-8563-9A1B-2D40-A826B05F34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6787" y="4138863"/>
            <a:ext cx="1048581" cy="1048581"/>
          </a:xfrm>
          <a:prstGeom prst="rect">
            <a:avLst/>
          </a:prstGeom>
        </p:spPr>
      </p:pic>
      <p:pic>
        <p:nvPicPr>
          <p:cNvPr id="3" name="Picture 2" descr="Spark-Orange.png">
            <a:extLst>
              <a:ext uri="{FF2B5EF4-FFF2-40B4-BE49-F238E27FC236}">
                <a16:creationId xmlns:a16="http://schemas.microsoft.com/office/drawing/2014/main" id="{3F50AADF-803F-761A-192A-532F4AB9F3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7610" y="3210356"/>
            <a:ext cx="1153098" cy="115309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EDBF1F3-39B3-3B73-F48C-4A94019253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769" y="5789491"/>
            <a:ext cx="2711115" cy="113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41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xit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5" presetClass="exit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5" presetClass="exit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5" presetClass="exit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8007B205-4F3A-64D6-692B-94B711C13A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7472BC7-B828-ABA1-45AC-71F0AB116CF0}"/>
              </a:ext>
            </a:extLst>
          </p:cNvPr>
          <p:cNvSpPr txBox="1"/>
          <p:nvPr/>
        </p:nvSpPr>
        <p:spPr>
          <a:xfrm>
            <a:off x="2684477" y="2037347"/>
            <a:ext cx="7379369" cy="1754326"/>
          </a:xfrm>
          <a:prstGeom prst="rect">
            <a:avLst/>
          </a:prstGeom>
          <a:solidFill>
            <a:schemeClr val="bg1">
              <a:alpha val="76000"/>
            </a:schemeClr>
          </a:solidFill>
          <a:ln w="15875">
            <a:solidFill>
              <a:srgbClr val="522674"/>
            </a:solidFill>
          </a:ln>
        </p:spPr>
        <p:txBody>
          <a:bodyPr wrap="square" rtlCol="0">
            <a:spAutoFit/>
          </a:bodyPr>
          <a:lstStyle/>
          <a:p>
            <a:endParaRPr lang="cy-GB" sz="3600" b="1" noProof="0" dirty="0">
              <a:solidFill>
                <a:srgbClr val="EBE6F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cy-GB" sz="3600" b="1" noProof="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Diolchiadau arbennig</a:t>
            </a:r>
          </a:p>
          <a:p>
            <a:endParaRPr lang="cy-GB" sz="3600" b="1" noProof="0" dirty="0">
              <a:solidFill>
                <a:srgbClr val="EBE6F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Spark-Blue.png">
            <a:extLst>
              <a:ext uri="{FF2B5EF4-FFF2-40B4-BE49-F238E27FC236}">
                <a16:creationId xmlns:a16="http://schemas.microsoft.com/office/drawing/2014/main" id="{D1D4A3F6-C16E-85D9-37D3-14DF3540E2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527" y="184209"/>
            <a:ext cx="1493550" cy="1493550"/>
          </a:xfrm>
          <a:prstGeom prst="rect">
            <a:avLst/>
          </a:prstGeom>
        </p:spPr>
      </p:pic>
      <p:pic>
        <p:nvPicPr>
          <p:cNvPr id="10" name="Picture 9" descr="Spark-Orange.png">
            <a:extLst>
              <a:ext uri="{FF2B5EF4-FFF2-40B4-BE49-F238E27FC236}">
                <a16:creationId xmlns:a16="http://schemas.microsoft.com/office/drawing/2014/main" id="{12D1DBFC-2EDB-9918-660F-69DDB7784A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3589" y="1290572"/>
            <a:ext cx="1493550" cy="1493550"/>
          </a:xfrm>
          <a:prstGeom prst="rect">
            <a:avLst/>
          </a:prstGeom>
        </p:spPr>
      </p:pic>
      <p:pic>
        <p:nvPicPr>
          <p:cNvPr id="12" name="Picture 11" descr="Spark-Purple.png">
            <a:extLst>
              <a:ext uri="{FF2B5EF4-FFF2-40B4-BE49-F238E27FC236}">
                <a16:creationId xmlns:a16="http://schemas.microsoft.com/office/drawing/2014/main" id="{AFE53272-FAA1-EA33-F142-669610FF72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7942" y="3100640"/>
            <a:ext cx="1372529" cy="1372529"/>
          </a:xfrm>
          <a:prstGeom prst="rect">
            <a:avLst/>
          </a:prstGeom>
        </p:spPr>
      </p:pic>
      <p:pic>
        <p:nvPicPr>
          <p:cNvPr id="2" name="Picture 1" descr="Spark-Blue.png">
            <a:extLst>
              <a:ext uri="{FF2B5EF4-FFF2-40B4-BE49-F238E27FC236}">
                <a16:creationId xmlns:a16="http://schemas.microsoft.com/office/drawing/2014/main" id="{22872A1D-1170-A991-2231-F4D0E54C01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011" y="4325644"/>
            <a:ext cx="1048581" cy="1048581"/>
          </a:xfrm>
          <a:prstGeom prst="rect">
            <a:avLst/>
          </a:prstGeom>
        </p:spPr>
      </p:pic>
      <p:pic>
        <p:nvPicPr>
          <p:cNvPr id="3" name="Picture 2" descr="Spark-Orange.png">
            <a:extLst>
              <a:ext uri="{FF2B5EF4-FFF2-40B4-BE49-F238E27FC236}">
                <a16:creationId xmlns:a16="http://schemas.microsoft.com/office/drawing/2014/main" id="{E70D3609-A202-F028-3B76-6DBE9CEA6D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7610" y="3210356"/>
            <a:ext cx="1153098" cy="1153098"/>
          </a:xfrm>
          <a:prstGeom prst="rect">
            <a:avLst/>
          </a:prstGeom>
        </p:spPr>
      </p:pic>
      <p:pic>
        <p:nvPicPr>
          <p:cNvPr id="4" name="Picture 3" descr="Spark-Purple.png">
            <a:extLst>
              <a:ext uri="{FF2B5EF4-FFF2-40B4-BE49-F238E27FC236}">
                <a16:creationId xmlns:a16="http://schemas.microsoft.com/office/drawing/2014/main" id="{94E964C8-4B33-CF59-89DC-E366D14D15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67515" y="4427371"/>
            <a:ext cx="727489" cy="727489"/>
          </a:xfrm>
          <a:prstGeom prst="rect">
            <a:avLst/>
          </a:prstGeom>
        </p:spPr>
      </p:pic>
      <p:pic>
        <p:nvPicPr>
          <p:cNvPr id="5" name="Picture 4" descr="Spark-Blue.png">
            <a:extLst>
              <a:ext uri="{FF2B5EF4-FFF2-40B4-BE49-F238E27FC236}">
                <a16:creationId xmlns:a16="http://schemas.microsoft.com/office/drawing/2014/main" id="{6221E14F-C14B-AF14-DCF6-8FE6709BD4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6532" y="1591186"/>
            <a:ext cx="940263" cy="9402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1245D5A-D309-8ECF-DE04-B600CED7BA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769" y="5789491"/>
            <a:ext cx="2711115" cy="113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41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xit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5" presetClass="exit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5" presetClass="exit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5" presetClass="exit" presetSubtype="0" repeatCount="indefinite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5" presetClass="exit" presetSubtype="0" repeatCount="indefinite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5" presetClass="exit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FC6D5-92E3-9712-96F8-779E620F0C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dia Placeholder 1">
            <a:extLst>
              <a:ext uri="{FF2B5EF4-FFF2-40B4-BE49-F238E27FC236}">
                <a16:creationId xmlns:a16="http://schemas.microsoft.com/office/drawing/2014/main" id="{67FF6A96-8CB8-00CE-3BB8-E0C9AC0892CA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/>
        <p:txBody>
          <a:bodyPr/>
          <a:lstStyle/>
          <a:p>
            <a:endParaRPr lang="cy-GB" noProof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669AA4-7EF0-61BF-406A-6CC979566AB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CE3ED33E-C347-506E-577B-499BE557EB86}"/>
              </a:ext>
            </a:extLst>
          </p:cNvPr>
          <p:cNvSpPr txBox="1">
            <a:spLocks/>
          </p:cNvSpPr>
          <p:nvPr/>
        </p:nvSpPr>
        <p:spPr>
          <a:xfrm>
            <a:off x="1202859" y="1009231"/>
            <a:ext cx="8315863" cy="2842296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anchor="ctr" anchorCtr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y-GB" sz="4800" b="1" noProof="0" dirty="0">
                <a:solidFill>
                  <a:srgbClr val="5226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Rydym ni wedi gwneud gwahaniaeth positif yn ein cymuned!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9922E22-C8D0-6E19-49E1-96FAD2B89F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09" y="4427621"/>
            <a:ext cx="5789965" cy="2430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795648"/>
      </p:ext>
    </p:extLst>
  </p:cSld>
  <p:clrMapOvr>
    <a:masterClrMapping/>
  </p:clrMapOvr>
</p:sld>
</file>

<file path=ppt/theme/theme1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rst Give Template 2025" id="{9752FF39-8FF6-4E5D-925D-70B95070519A}" vid="{0A4F7720-9FC3-4079-AA87-84C2EE3A4C9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rst Give Template 2025" id="{9752FF39-8FF6-4E5D-925D-70B95070519A}" vid="{71CD0C6D-154D-4E00-830D-E568781436E0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rst Give Template 2025" id="{9752FF39-8FF6-4E5D-925D-70B95070519A}" vid="{E38B51E9-A00F-417C-A09F-5F8D9F6AD03B}"/>
    </a:ext>
  </a:extLst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irst Give Template 2025" id="{9752FF39-8FF6-4E5D-925D-70B95070519A}" vid="{CB269DC5-D59B-4FD8-BD0F-EEBC0E962A4C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c5b88a89-7724-4260-bf2f-092021e9d459" xsi:nil="true"/>
    <DisplayOnFHub xmlns="cd53d762-1ef6-4e3a-a9c9-034b0df5b3d4">No</DisplayOnFHub>
    <lcf76f155ced4ddcb4097134ff3c332f xmlns="c5b88a89-7724-4260-bf2f-092021e9d459">
      <Terms xmlns="http://schemas.microsoft.com/office/infopath/2007/PartnerControls"/>
    </lcf76f155ced4ddcb4097134ff3c332f>
    <TaxCatchAll xmlns="cd53d762-1ef6-4e3a-a9c9-034b0df5b3d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DAF020D7BD07041A99ECB0738E5219C" ma:contentTypeVersion="20" ma:contentTypeDescription="Create a new document." ma:contentTypeScope="" ma:versionID="44ad9b5df9069ad97c1ba67e17e9b9ce">
  <xsd:schema xmlns:xsd="http://www.w3.org/2001/XMLSchema" xmlns:xs="http://www.w3.org/2001/XMLSchema" xmlns:p="http://schemas.microsoft.com/office/2006/metadata/properties" xmlns:ns2="c5b88a89-7724-4260-bf2f-092021e9d459" xmlns:ns3="cd53d762-1ef6-4e3a-a9c9-034b0df5b3d4" targetNamespace="http://schemas.microsoft.com/office/2006/metadata/properties" ma:root="true" ma:fieldsID="11ad327fffd0f5e13c9d95aee19cf40f" ns2:_="" ns3:_="">
    <xsd:import namespace="c5b88a89-7724-4260-bf2f-092021e9d459"/>
    <xsd:import namespace="cd53d762-1ef6-4e3a-a9c9-034b0df5b3d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DisplayOnFHub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_Flow_SignoffStatu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b88a89-7724-4260-bf2f-092021e9d45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e038e487-d88c-4823-893f-4c2e20c4446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_Flow_SignoffStatus" ma:index="26" nillable="true" ma:displayName="Sign-off status" ma:internalName="Sign_x002d_off_x0020_status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53d762-1ef6-4e3a-a9c9-034b0df5b3d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DisplayOnFHub" ma:index="21" nillable="true" ma:displayName="DisplayOnFHub" ma:default="No" ma:description="Does this folder appear on the Facilitator Hub" ma:format="Dropdown" ma:internalName="DisplayOnFHub">
      <xsd:simpleType>
        <xsd:restriction base="dms:Choice">
          <xsd:enumeration value="Yes"/>
          <xsd:enumeration value="No"/>
        </xsd:restriction>
      </xsd:simpleType>
    </xsd:element>
    <xsd:element name="TaxCatchAll" ma:index="24" nillable="true" ma:displayName="Taxonomy Catch All Column" ma:hidden="true" ma:list="{0d3ab53b-af9c-415f-b7fe-a831bb15c725}" ma:internalName="TaxCatchAll" ma:showField="CatchAllData" ma:web="cd53d762-1ef6-4e3a-a9c9-034b0df5b3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00333EF-CCDF-4C1F-B86D-33315377EE4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3E4CDB7-2C0D-4F9D-BA8A-955EEAD7D8A1}">
  <ds:schemaRefs>
    <ds:schemaRef ds:uri="http://www.w3.org/XML/1998/namespace"/>
    <ds:schemaRef ds:uri="http://purl.org/dc/dcmitype/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cd53d762-1ef6-4e3a-a9c9-034b0df5b3d4"/>
    <ds:schemaRef ds:uri="c5b88a89-7724-4260-bf2f-092021e9d459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0311D743-D8AD-440D-B3C7-38B63A5F3C3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b88a89-7724-4260-bf2f-092021e9d459"/>
    <ds:schemaRef ds:uri="cd53d762-1ef6-4e3a-a9c9-034b0df5b3d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First+Give+Template+2025</Template>
  <TotalTime>1532</TotalTime>
  <Words>336</Words>
  <Application>Microsoft Office PowerPoint</Application>
  <PresentationFormat>Widescreen</PresentationFormat>
  <Paragraphs>41</Paragraphs>
  <Slides>6</Slides>
  <Notes>6</Notes>
  <HiddenSlides>1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Arial Black</vt:lpstr>
      <vt:lpstr>Calibri</vt:lpstr>
      <vt:lpstr>2_Custom Design</vt:lpstr>
      <vt:lpstr>Office Theme</vt:lpstr>
      <vt:lpstr>1_Custom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Michael Anderson</dc:creator>
  <cp:lastModifiedBy>Michael Anderson</cp:lastModifiedBy>
  <cp:revision>2</cp:revision>
  <dcterms:created xsi:type="dcterms:W3CDTF">2026-02-25T17:05:53Z</dcterms:created>
  <dcterms:modified xsi:type="dcterms:W3CDTF">2026-04-21T14:00:03Z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0x0101002DAF020D7BD07041A99ECB0738E5219C</vt:lpwstr>
  </property>
  <property fmtid="{D5CDD505-2E9C-101B-9397-08002B2CF9AE}" pid="3" name="MediaServiceImageTags">
    <vt:lpwstr/>
  </property>
</Properties>
</file>